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6B710-C520-54BC-2243-06E97AF452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06D519-BC0F-DD1C-6CF4-E04BB6E3D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E2E98-C051-D9A5-1E34-943830717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C6C1A-E158-CD2C-E845-49BD18635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4FDE0-A649-09D8-4A2E-6245E72C8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27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7CD6C-D2C9-42A9-D8F0-D187098A5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AB36F7-CB82-4720-B0D3-4C52199FA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AEC0A-A562-F33F-9FF3-1638318C7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AB82F-B4CB-88CF-F2B4-E2E21F060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6666D-A5CE-4746-B349-544C45BBE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590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6330D1-E79E-61DF-931A-0F4FD82AFB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521626-C586-9E38-FA26-EACE422A71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30118-D008-D72D-33BE-CFA7A8194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7535A-BE5A-9E28-41A7-D298FE1CA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EB842-BB68-8EC4-2B7A-09D3F30E8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360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2C778-E3C0-A729-B153-7E66F26DD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833A1-A30F-F4E1-C98D-72AFD8B0F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3BAF8-0005-4203-FB73-0383A08D3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128A5-3EE4-C9D6-D487-E7ABC340F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1FF8B-DB9B-6817-EE61-4A2B9E6DF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03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66376-F7BF-C24C-3F76-FA80CBA89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42C5A-C9AA-38D2-B1C1-8D2D77A6C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6F5A9-929E-BB1D-07B7-0D4E95149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49D1-D484-4762-D612-62AAD69FC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E224D-D409-D7F9-EB3C-96482ABDF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08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419B2-73B3-28BC-535D-E965DFF38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643E6-DD7B-975E-815C-9FAE8E9041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CCA30-F7E6-3C0C-85B0-17E32BA111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95DA21-D4C9-DC7E-ED49-500EC136D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6D868C-3345-1619-F71A-17FBC17AE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8D02CB-3894-1F4E-3D97-39DD5A6E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00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B94FE-3A1A-920D-3033-314F8588B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84F313-E140-E5F7-952B-801D5909A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A7850-8DD4-0A84-FC2B-A6E807D8A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D2BC3-912B-BABB-6196-51663A7A0D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6D3E64-FCFB-DEB8-8303-BD7FF75386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2CF9A0-59E9-B401-7A12-18EB0DEFA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89A4EC-DE66-4477-7675-A1E4D3971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750624-1A9B-5F03-5F00-561A5434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06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E8468-2245-3F4E-6F9A-3E9518C66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C1012A-790F-A37D-4323-0242BFC8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DBF511-FECF-5C56-8FDF-A22B6986D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839291-2911-5DAC-3CCB-CA7416274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954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635C6C-77B5-BC08-914C-4657F1F70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CDDABA-CDAC-1A87-2776-E7B06B8E6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862270-AFFD-AE31-D66F-DE04E1CEA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73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DD59B-A302-C1A8-A7EC-DAFEF817B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359EE-7F1B-CD17-74BB-32351E2C1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B2EDD7-7ACB-CE16-0165-693A37CB48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600554-9792-D57B-3610-09D36BC8C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FAFA4-3F71-D230-6D4D-BDBE2429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F5A57-8D4E-89E1-C6CB-3E00E3BE1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865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04671-AD35-0D11-203B-52093AB39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90E94E-B731-C8B6-5E69-0FD6DFB892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BA6AF-A8E5-70D4-AF2A-8B61C7C9A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FEA31A-32FA-51C9-CA18-0C8863DF8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EC497-3604-5EDC-A041-0D2996147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20A47-DDFB-C110-7A8C-51B67415E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40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123C43-FE66-9DFB-4C31-027E22387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61A93-AC24-D70C-9236-A9882027F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1A00B-2B58-1F46-903A-5498191EE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320BB0-0437-DE42-BF2D-8334002BB74A}" type="datetimeFigureOut">
              <a:rPr lang="en-US" smtClean="0"/>
              <a:t>4/14/24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9C11B-7371-939A-E99E-4760160D7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271EB-D227-4042-E4FA-C9CE8624D7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9984E-35EA-484B-A260-DC6D94816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0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0164645-1009-B0E3-4200-94A67BCEF500}"/>
              </a:ext>
            </a:extLst>
          </p:cNvPr>
          <p:cNvGrpSpPr/>
          <p:nvPr/>
        </p:nvGrpSpPr>
        <p:grpSpPr>
          <a:xfrm>
            <a:off x="2899606" y="-1"/>
            <a:ext cx="6942398" cy="6858002"/>
            <a:chOff x="2899606" y="-1"/>
            <a:chExt cx="6942398" cy="68580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1BEC499-E0F3-5921-8EF8-A2DE28692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2063"/>
            <a:stretch/>
          </p:blipFill>
          <p:spPr>
            <a:xfrm>
              <a:off x="3156501" y="-1"/>
              <a:ext cx="6685503" cy="685800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F28751D-E9E2-BDFA-4A20-CF2898E3B7C3}"/>
                </a:ext>
              </a:extLst>
            </p:cNvPr>
            <p:cNvSpPr txBox="1"/>
            <p:nvPr/>
          </p:nvSpPr>
          <p:spPr>
            <a:xfrm rot="16200000">
              <a:off x="-360118" y="3259724"/>
              <a:ext cx="68580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Temperature (°C)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7411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Carolyn Siobhan Cummins</dc:creator>
  <cp:lastModifiedBy>Carolyn Siobhan Cummins</cp:lastModifiedBy>
  <cp:revision>1</cp:revision>
  <dcterms:created xsi:type="dcterms:W3CDTF">2024-04-14T22:24:40Z</dcterms:created>
  <dcterms:modified xsi:type="dcterms:W3CDTF">2024-04-14T22:27:30Z</dcterms:modified>
</cp:coreProperties>
</file>

<file path=docProps/thumbnail.jpeg>
</file>